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4"/>
  </p:sldMasterIdLst>
  <p:notesMasterIdLst>
    <p:notesMasterId r:id="rId16"/>
  </p:notesMasterIdLst>
  <p:sldIdLst>
    <p:sldId id="432" r:id="rId5"/>
    <p:sldId id="322" r:id="rId6"/>
    <p:sldId id="294" r:id="rId7"/>
    <p:sldId id="433" r:id="rId8"/>
    <p:sldId id="434" r:id="rId9"/>
    <p:sldId id="435" r:id="rId10"/>
    <p:sldId id="436" r:id="rId11"/>
    <p:sldId id="437" r:id="rId12"/>
    <p:sldId id="438" r:id="rId13"/>
    <p:sldId id="439" r:id="rId14"/>
    <p:sldId id="440" r:id="rId15"/>
  </p:sldIdLst>
  <p:sldSz cx="9144000" cy="6858000" type="screen4x3"/>
  <p:notesSz cx="7102475" cy="9388475"/>
  <p:custDataLst>
    <p:tags r:id="rId1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8E5B7B6-272D-48D9-A981-4277D44406B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1" tIns="47110" rIns="94221" bIns="47110" numCol="1" anchor="t" anchorCtr="0" compatLnSpc="1">
            <a:prstTxWarp prst="textNoShape">
              <a:avLst/>
            </a:prstTxWarp>
          </a:bodyPr>
          <a:lstStyle>
            <a:lvl1pPr defTabSz="941927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2DCAF8F-51A3-4C25-9E37-C431A616239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0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1" tIns="47110" rIns="94221" bIns="47110" numCol="1" anchor="t" anchorCtr="0" compatLnSpc="1">
            <a:prstTxWarp prst="textNoShape">
              <a:avLst/>
            </a:prstTxWarp>
          </a:bodyPr>
          <a:lstStyle>
            <a:lvl1pPr algn="r" defTabSz="941927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60C72E9-453D-41EB-944D-70C5C161CCD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3325" y="703263"/>
            <a:ext cx="4694238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CCF35160-B5AF-4FD1-815E-B36113C05C6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460875"/>
            <a:ext cx="5210175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1" tIns="47110" rIns="94221" bIns="471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AB3B93E5-7E6C-4BBD-9A02-D23A1899D5E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8575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1" tIns="47110" rIns="94221" bIns="47110" numCol="1" anchor="b" anchorCtr="0" compatLnSpc="1">
            <a:prstTxWarp prst="textNoShape">
              <a:avLst/>
            </a:prstTxWarp>
          </a:bodyPr>
          <a:lstStyle>
            <a:lvl1pPr defTabSz="941927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1B909AF0-18C4-4DCC-BBFF-35C981CDE3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0" y="8918575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1" tIns="47110" rIns="94221" bIns="47110" numCol="1" anchor="b" anchorCtr="0" compatLnSpc="1">
            <a:prstTxWarp prst="textNoShape">
              <a:avLst/>
            </a:prstTxWarp>
          </a:bodyPr>
          <a:lstStyle>
            <a:lvl1pPr algn="r" defTabSz="941388">
              <a:defRPr sz="1200"/>
            </a:lvl1pPr>
          </a:lstStyle>
          <a:p>
            <a:fld id="{F7C80D10-60D2-4910-A0B1-40CF3D43925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34F0811-6F48-422C-A7C6-8FF95EDFDB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A0559F-340D-41F7-96D9-4C962CBA96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B2E7DD-2778-46A0-B75E-BB136C896B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D605FF-FF89-429E-867A-185BBA65A0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167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A7F986B-397A-4D00-A425-87BFC02A5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02BD904-9E57-46BC-BBCD-2907938CDE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DA0DD73-D727-456A-BDA8-C0ADD70EA5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66C70-3D36-4395-9620-B9085DC330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5161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EE9CCD-038D-40FD-9A0D-7969417D1B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0FA1BF-985B-4F3E-8025-F67A0AC0F7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8FACD7-AA64-4A94-9429-A9844B66F5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646116-57A5-481F-9CA3-9A7C681F69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7827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8FAF675-ECC5-45D2-A201-C8FCD9AC7B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6330F36-CF7E-42DF-A5C4-DD127D6DA2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F6042E9-CCA1-498F-B081-527CC0C4A8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A2B003-F3BA-48AE-95F0-34ACB1CEC6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52400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790685-25CE-4706-BF4E-FB0C0072D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7D97CE-75FA-4B66-894E-EF6625FCEB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95F1DC-0577-420F-9CCE-19CC12D28B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ADCF9-572D-4196-9CDD-4155B71EBD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0379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974DBF-609D-43CA-98FB-E7F740E6B9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A78610-9DF0-4116-AB86-3E5206E8EE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F56D27-F72C-4526-B4E8-43D7274799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F2326-E2DE-4432-BB71-DD8667D53C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2411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F7DE78-E2FD-481C-90CB-988DCF2C6C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50E9A82-3951-46FB-8861-36255C90C0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1EE1D4E-7370-4C6A-A4DF-A5557DD58A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A6C8CF-AD20-4C7B-8E7B-FE8AD150A2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3458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668164-89DA-4837-8D9F-9084EC3B0B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AD47EB-4D7B-402F-A478-D91436E6FA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25D271-1325-4C53-BD80-60686F4789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F4A495-1C3A-4E7F-A047-D5F8B831D3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6504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4CE5304-FA0D-42F2-8065-E543A52D3F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C8051C6-EC16-4AE4-9C22-855D688289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01B0654-637E-45E8-BE00-DE722B8314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8022BB-DB98-4E6A-9FB8-AFCDE0B133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061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CB48FEE-15F9-4A37-B1B7-B5663FB8F4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323132-4F47-4F5B-ACFE-0D89488F70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605FB2E-0FCE-4A76-AC26-C5C0EC4EFA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AA167A-280F-4BCA-8D34-0DED7A503E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9917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4AFA255-5234-43BA-B2B5-C1FE080AA2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6F5B3A9-2AD4-4353-9BC8-DD56EC570D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C3353B9-945A-46F4-9929-352C042004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3DE2F9-B640-496A-B3A2-A20F600509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37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F451C7-5C9A-43BE-9CD8-EE410157BF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30EDB1-C3C9-4FBF-8EF5-5B43F8BDA1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C8312C-DC32-46AA-9510-3F931BA128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C1556C-75E0-4AFE-8524-C5BCF83DF1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2363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21ED7C-40DC-4848-BFA5-D086E9C1F3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3EF4AB-E68C-4FDD-9D6D-94C5416565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B4C1C2-4C16-4B9F-9686-CD2CF4219B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BF6DEA-D4AD-4D22-9B74-3A66A8012E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5079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7CBE2DF-742D-4730-8EC5-8AD7772BEA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DFA820B-D9A8-48C6-B790-3EF025FA04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CB2ED221-3F1C-415A-B61D-A65F17464F3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7525" name="Rectangle 5">
            <a:extLst>
              <a:ext uri="{FF2B5EF4-FFF2-40B4-BE49-F238E27FC236}">
                <a16:creationId xmlns:a16="http://schemas.microsoft.com/office/drawing/2014/main" id="{70E52D52-B7EF-421B-B127-DD7508DDC37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7526" name="Rectangle 6">
            <a:extLst>
              <a:ext uri="{FF2B5EF4-FFF2-40B4-BE49-F238E27FC236}">
                <a16:creationId xmlns:a16="http://schemas.microsoft.com/office/drawing/2014/main" id="{424F438C-A7B3-48F6-A08A-FDCE1A0D283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95DFC46-2E3E-4736-8538-0321717A32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B367B993-B59E-41E6-A472-7B6D47A3377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OSR Training #10</a:t>
            </a:r>
            <a:br>
              <a:rPr lang="en-US" altLang="en-US"/>
            </a:br>
            <a:r>
              <a:rPr lang="en-US" altLang="en-US"/>
              <a:t>Review and Q &amp; A</a:t>
            </a:r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95984B28-6124-424F-9E6D-D1C4D09DC59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2B0BE743-D1B0-4F83-8029-64C1E743A9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5 Suggestions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FA035E6A-EB40-4593-A5A5-2EB2AAB5BA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endParaRPr lang="en-US" altLang="en-US" sz="4000"/>
          </a:p>
          <a:p>
            <a:pPr marL="0" indent="0" algn="ctr">
              <a:buFontTx/>
              <a:buNone/>
            </a:pPr>
            <a:r>
              <a:rPr lang="en-US" altLang="en-US" sz="4000"/>
              <a:t>Chum the water</a:t>
            </a:r>
          </a:p>
          <a:p>
            <a:pPr marL="0" indent="0" algn="ctr">
              <a:buFontTx/>
              <a:buNone/>
            </a:pPr>
            <a:r>
              <a:rPr lang="en-US" altLang="en-US" sz="4000"/>
              <a:t>……</a:t>
            </a:r>
          </a:p>
          <a:p>
            <a:pPr marL="0" indent="0" algn="ctr">
              <a:buFontTx/>
              <a:buNone/>
            </a:pPr>
            <a:r>
              <a:rPr lang="en-US" altLang="en-US" sz="4000"/>
              <a:t>Figure out something appealing and show it to them.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DAFEAED4-B500-470D-B83F-69F8EA5AEE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5 Suggestions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4D588ED9-88E5-4299-BD8F-DB9018CA55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endParaRPr lang="en-US" altLang="en-US" sz="4000"/>
          </a:p>
          <a:p>
            <a:pPr marL="0" indent="0" algn="ctr">
              <a:buFontTx/>
              <a:buNone/>
            </a:pPr>
            <a:r>
              <a:rPr lang="en-US" altLang="en-US" sz="4000"/>
              <a:t>Be so good they can’t ignore you.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D3AF154-B1BF-4438-9D09-F6B6C8FFD7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are Plastics used as alternatives to Metals?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E3FB436-00F4-47CE-974A-7B86CD7D25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Extend Part Life</a:t>
            </a:r>
          </a:p>
          <a:p>
            <a:r>
              <a:rPr lang="en-US" altLang="en-US"/>
              <a:t>Reduce/Eliminate Lubrication</a:t>
            </a:r>
          </a:p>
          <a:p>
            <a:r>
              <a:rPr lang="en-US" altLang="en-US"/>
              <a:t>Extend Life of Mating Parts</a:t>
            </a:r>
          </a:p>
          <a:p>
            <a:r>
              <a:rPr lang="en-US" altLang="en-US"/>
              <a:t>Reduce Weight</a:t>
            </a:r>
          </a:p>
          <a:p>
            <a:r>
              <a:rPr lang="en-US" altLang="en-US"/>
              <a:t>Solve Corrosion Issues</a:t>
            </a:r>
          </a:p>
          <a:p>
            <a:r>
              <a:rPr lang="en-US" altLang="en-US"/>
              <a:t>Provide Electrical Insulation/ESD</a:t>
            </a:r>
          </a:p>
          <a:p>
            <a:r>
              <a:rPr lang="en-US" altLang="en-US"/>
              <a:t>Provide Thermal Insulation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5539E85-D914-4C8C-A0F7-971EDCCEE2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Thermoplastic Materials</a:t>
            </a:r>
          </a:p>
        </p:txBody>
      </p:sp>
      <p:graphicFrame>
        <p:nvGraphicFramePr>
          <p:cNvPr id="5123" name="Object 3">
            <a:extLst>
              <a:ext uri="{FF2B5EF4-FFF2-40B4-BE49-F238E27FC236}">
                <a16:creationId xmlns:a16="http://schemas.microsoft.com/office/drawing/2014/main" id="{A8072BF3-1C98-4884-81D9-76A26E8123DF}"/>
              </a:ext>
            </a:extLst>
          </p:cNvPr>
          <p:cNvGraphicFramePr>
            <a:graphicFrameLocks noGrp="1" noChangeAspect="1"/>
          </p:cNvGraphicFramePr>
          <p:nvPr>
            <p:ph type="tbl" idx="1"/>
          </p:nvPr>
        </p:nvGraphicFramePr>
        <p:xfrm>
          <a:off x="682625" y="1978025"/>
          <a:ext cx="7700963" cy="425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Document" r:id="rId3" imgW="7711440" imgH="4258056" progId="Word.Document.8">
                  <p:embed/>
                </p:oleObj>
              </mc:Choice>
              <mc:Fallback>
                <p:oleObj name="Document" r:id="rId3" imgW="7711440" imgH="4258056" progId="Word.Documen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625" y="1978025"/>
                        <a:ext cx="7700963" cy="425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Who Wants to Be a Millionaire? | Know Your Meme">
            <a:extLst>
              <a:ext uri="{FF2B5EF4-FFF2-40B4-BE49-F238E27FC236}">
                <a16:creationId xmlns:a16="http://schemas.microsoft.com/office/drawing/2014/main" id="{6F92F225-2BF9-4234-A506-2DDBADE229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05000"/>
            <a:ext cx="7620000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4" descr="Who Wants to Be a Millionaire (American game show) - Wikipedia">
            <a:extLst>
              <a:ext uri="{FF2B5EF4-FFF2-40B4-BE49-F238E27FC236}">
                <a16:creationId xmlns:a16="http://schemas.microsoft.com/office/drawing/2014/main" id="{05BA96F4-03C8-4E35-BCD8-9E411041E3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28600"/>
            <a:ext cx="28956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So about that Q&amp;A... : blackdesertonline">
            <a:extLst>
              <a:ext uri="{FF2B5EF4-FFF2-40B4-BE49-F238E27FC236}">
                <a16:creationId xmlns:a16="http://schemas.microsoft.com/office/drawing/2014/main" id="{E2AEBCB4-25AA-42B6-8E3D-3A76449B25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914400"/>
            <a:ext cx="5922963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This dude on Final Jeopardy tonight Me too budme too - Meme Guy">
            <a:extLst>
              <a:ext uri="{FF2B5EF4-FFF2-40B4-BE49-F238E27FC236}">
                <a16:creationId xmlns:a16="http://schemas.microsoft.com/office/drawing/2014/main" id="{DCEDF6CB-29D6-403A-B180-6133E1CEC2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752600"/>
            <a:ext cx="5810250" cy="436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565671E-DC52-427E-B581-D449D3011FA5}"/>
              </a:ext>
            </a:extLst>
          </p:cNvPr>
          <p:cNvSpPr/>
          <p:nvPr/>
        </p:nvSpPr>
        <p:spPr>
          <a:xfrm>
            <a:off x="609600" y="304800"/>
            <a:ext cx="790485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Final </a:t>
            </a:r>
            <a:r>
              <a:rPr lang="en-US" sz="5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FINAL</a:t>
            </a:r>
            <a:r>
              <a:rPr lang="en-U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JEOPARDY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F91B4BD8-BCAE-4CFA-BA8D-F52CF87DA4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5 Suggestions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5437FC4A-1679-40F4-A0CD-ACAF16EEAE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endParaRPr lang="en-US" altLang="en-US" sz="4000"/>
          </a:p>
          <a:p>
            <a:pPr marL="0" indent="0" algn="ctr">
              <a:buFontTx/>
              <a:buNone/>
            </a:pPr>
            <a:r>
              <a:rPr lang="en-US" altLang="en-US" sz="4000"/>
              <a:t>Use your knowledge of the physical properties to your advantage.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FC18622D-1E8A-4D6D-B7E5-D5D49D4A18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5 Suggestions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DC8FC2E9-8EB4-4D8E-AEE9-B33D3E2238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endParaRPr lang="en-US" altLang="en-US" sz="4000"/>
          </a:p>
          <a:p>
            <a:pPr marL="0" indent="0" algn="ctr">
              <a:buFontTx/>
              <a:buNone/>
            </a:pPr>
            <a:r>
              <a:rPr lang="en-US" altLang="en-US" sz="4000"/>
              <a:t>Don’t just ask for the “what”</a:t>
            </a:r>
          </a:p>
          <a:p>
            <a:pPr marL="0" indent="0" algn="ctr">
              <a:buFontTx/>
              <a:buNone/>
            </a:pPr>
            <a:r>
              <a:rPr lang="en-US" altLang="en-US" sz="4000"/>
              <a:t>…….</a:t>
            </a:r>
          </a:p>
          <a:p>
            <a:pPr marL="0" indent="0" algn="ctr">
              <a:buFontTx/>
              <a:buNone/>
            </a:pPr>
            <a:r>
              <a:rPr lang="en-US" altLang="en-US" sz="4000"/>
              <a:t>Ask for the “why”.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2A433F39-CCF1-4A88-B113-4E878C41B3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5 Suggestions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D22D5D92-BA75-4E64-B7EA-69EB7C33C5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endParaRPr lang="en-US" altLang="en-US" sz="4000"/>
          </a:p>
          <a:p>
            <a:pPr marL="0" indent="0" algn="ctr">
              <a:buFontTx/>
              <a:buNone/>
            </a:pPr>
            <a:r>
              <a:rPr lang="en-US" altLang="en-US" sz="4000"/>
              <a:t>Get samples if possible</a:t>
            </a:r>
          </a:p>
          <a:p>
            <a:pPr marL="0" indent="0" algn="ctr">
              <a:buFontTx/>
              <a:buNone/>
            </a:pPr>
            <a:r>
              <a:rPr lang="en-US" altLang="en-US" sz="4000"/>
              <a:t>……..</a:t>
            </a:r>
          </a:p>
          <a:p>
            <a:pPr marL="0" indent="0" algn="ctr">
              <a:buFontTx/>
              <a:buNone/>
            </a:pPr>
            <a:r>
              <a:rPr lang="en-US" altLang="en-US" sz="4000"/>
              <a:t>But know the story for sure.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22C13ACE11FD43AB54FB1EDCF9266A" ma:contentTypeVersion="17" ma:contentTypeDescription="Create a new document." ma:contentTypeScope="" ma:versionID="6a4c9afdcfb6cdc76db844935a9e219c">
  <xsd:schema xmlns:xsd="http://www.w3.org/2001/XMLSchema" xmlns:xs="http://www.w3.org/2001/XMLSchema" xmlns:p="http://schemas.microsoft.com/office/2006/metadata/properties" xmlns:ns2="a5b5c6ae-0d48-437c-aaa0-ef0385249151" xmlns:ns3="318e11b4-31f4-4f54-9868-8f0753334228" targetNamespace="http://schemas.microsoft.com/office/2006/metadata/properties" ma:root="true" ma:fieldsID="2bfd90a9107d173a61c9c697098a7c13" ns2:_="" ns3:_="">
    <xsd:import namespace="a5b5c6ae-0d48-437c-aaa0-ef0385249151"/>
    <xsd:import namespace="318e11b4-31f4-4f54-9868-8f07533342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b5c6ae-0d48-437c-aaa0-ef03852491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0000000-0000-0000-0000-000000000000" ma:termSetId="00000000-0000-0000-0000-00000000000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8e11b4-31f4-4f54-9868-8f075333422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3599e5-c759-4bf1-8116-775932d3906a}" ma:internalName="TaxCatchAll" ma:showField="CatchAllData" ma:web="318e11b4-31f4-4f54-9868-8f075333422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8e11b4-31f4-4f54-9868-8f0753334228" xsi:nil="true"/>
    <lcf76f155ced4ddcb4097134ff3c332f xmlns="a5b5c6ae-0d48-437c-aaa0-ef0385249151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861285-58F1-4002-B48D-AB57A13910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b5c6ae-0d48-437c-aaa0-ef0385249151"/>
    <ds:schemaRef ds:uri="318e11b4-31f4-4f54-9868-8f07533342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3CAB242-132B-4870-A988-985A42F00A4E}">
  <ds:schemaRefs>
    <ds:schemaRef ds:uri="http://schemas.microsoft.com/office/2006/metadata/properties"/>
    <ds:schemaRef ds:uri="http://schemas.microsoft.com/office/infopath/2007/PartnerControls"/>
    <ds:schemaRef ds:uri="318e11b4-31f4-4f54-9868-8f0753334228"/>
    <ds:schemaRef ds:uri="a5b5c6ae-0d48-437c-aaa0-ef0385249151"/>
  </ds:schemaRefs>
</ds:datastoreItem>
</file>

<file path=customXml/itemProps3.xml><?xml version="1.0" encoding="utf-8"?>
<ds:datastoreItem xmlns:ds="http://schemas.openxmlformats.org/officeDocument/2006/customXml" ds:itemID="{435B922C-8FA4-4158-A2E4-6EF44F10E0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4290</TotalTime>
  <Words>119</Words>
  <Application>Microsoft Office PowerPoint</Application>
  <PresentationFormat>On-screen Show (4:3)</PresentationFormat>
  <Paragraphs>32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Blank Presentation</vt:lpstr>
      <vt:lpstr>Document</vt:lpstr>
      <vt:lpstr>OSR Training #10 Review and Q &amp; A</vt:lpstr>
      <vt:lpstr>Why are Plastics used as alternatives to Metals?</vt:lpstr>
      <vt:lpstr>Thermoplastic Materials</vt:lpstr>
      <vt:lpstr>PowerPoint Presentation</vt:lpstr>
      <vt:lpstr>PowerPoint Presentation</vt:lpstr>
      <vt:lpstr>PowerPoint Presentation</vt:lpstr>
      <vt:lpstr>5 Suggestions</vt:lpstr>
      <vt:lpstr>5 Suggestions</vt:lpstr>
      <vt:lpstr>5 Suggestions</vt:lpstr>
      <vt:lpstr>5 Suggestions</vt:lpstr>
      <vt:lpstr>5 Suggestions</vt:lpstr>
    </vt:vector>
  </TitlesOfParts>
  <Company>All-State Industries,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ALERT Manufacturing  &amp;  Supply Co.</dc:title>
  <dc:creator>John Thiel</dc:creator>
  <cp:lastModifiedBy>McKay, Patricia</cp:lastModifiedBy>
  <cp:revision>187</cp:revision>
  <cp:lastPrinted>2020-05-20T20:28:05Z</cp:lastPrinted>
  <dcterms:created xsi:type="dcterms:W3CDTF">2001-10-10T22:11:43Z</dcterms:created>
  <dcterms:modified xsi:type="dcterms:W3CDTF">2023-08-08T15:32:14Z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0x010100CC22C13ACE11FD43AB54FB1EDCF9266A</vt:lpwstr>
  </property>
  <property fmtid="{D5CDD505-2E9C-101B-9397-08002B2CF9AE}" pid="3" name="ArticulateGUID">
    <vt:lpwstr>F286E145-FB86-47E3-BAA4-E666FB44067F</vt:lpwstr>
  </property>
  <property fmtid="{D5CDD505-2E9C-101B-9397-08002B2CF9AE}" pid="4" name="ArticulatePath">
    <vt:lpwstr>https://copeplastics.sharepoint.com/Cope Document Library/Common/Transfer Folder/Anna Jensen/OSR Mechanical Training with John Thiel - 2020/Session 10 - Review and Q&amp;A - 6-12-2020/OSR Training 10</vt:lpwstr>
  </property>
</Properties>
</file>